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0" r:id="rId5"/>
    <p:sldId id="258" r:id="rId6"/>
    <p:sldId id="261" r:id="rId7"/>
    <p:sldId id="259" r:id="rId8"/>
    <p:sldId id="268" r:id="rId9"/>
    <p:sldId id="260" r:id="rId10"/>
    <p:sldId id="262" r:id="rId11"/>
    <p:sldId id="263" r:id="rId12"/>
    <p:sldId id="264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2256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702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4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7017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8130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5081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4997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506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2413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3672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688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BFBF0-66E4-4BC5-863D-558745B16EBF}" type="datetimeFigureOut">
              <a:rPr lang="en-AU" smtClean="0"/>
              <a:t>17/07/2012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3A3528-F968-4EAC-9C4A-FEE31D381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1541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youtube.com/watch?v=PeQFEWcw5dE" TargetMode="Externa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Making A Comic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Secondary Literacy Club </a:t>
            </a:r>
          </a:p>
          <a:p>
            <a:r>
              <a:rPr lang="en-AU" dirty="0" smtClean="0"/>
              <a:t>Term 3</a:t>
            </a:r>
          </a:p>
          <a:p>
            <a:r>
              <a:rPr lang="en-AU" dirty="0" smtClean="0"/>
              <a:t>2012</a:t>
            </a:r>
            <a:endParaRPr lang="en-AU" dirty="0"/>
          </a:p>
        </p:txBody>
      </p:sp>
      <p:pic>
        <p:nvPicPr>
          <p:cNvPr id="1026" name="Picture 2" descr="http://images.fanpop.com/images/image_uploads/Snoopy-Comic-Strip-peanuts-256343_725_519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2656"/>
            <a:ext cx="2877261" cy="205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569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t0.gstatic.com/images?q=tbn:ANd9GcS3NYw3dpdK9m0QqgmRAPjj7CAJ0kAb6bwAAZ6sfX5YxbDaGChyD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2902"/>
            <a:ext cx="850083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609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Some comics have pictures and drawings</a:t>
            </a:r>
            <a:endParaRPr lang="en-AU" dirty="0"/>
          </a:p>
        </p:txBody>
      </p:sp>
      <p:pic>
        <p:nvPicPr>
          <p:cNvPr id="8194" name="Picture 2" descr="http://t3.gstatic.com/images?q=tbn:ANd9GcQ8lSzPOZ4sfwVnrtLd8GdR72n4-SRDdG-8qqx0yshYICd_kYU0R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6768752" cy="507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889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3.gstatic.com/images?q=tbn:ANd9GcQn8soWwwK8nzOzdGGgggJ6Avf4u4w_45ov2P_CSsYto4gpOtOuADZhkn27Q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26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060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YouTube Clips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/>
              </a:rPr>
              <a:t>http://www.youtube.com/watch?v=PeQFEWcw5dE</a:t>
            </a:r>
            <a:endParaRPr lang="en-AU" dirty="0" smtClean="0"/>
          </a:p>
          <a:p>
            <a:r>
              <a:rPr lang="en-AU" dirty="0" smtClean="0"/>
              <a:t>http://www.youtube.com/watch?feature=endscreen&amp;v=XHtVJdaqdqU&amp;NR=1</a:t>
            </a:r>
            <a:endParaRPr lang="en-AU" dirty="0"/>
          </a:p>
        </p:txBody>
      </p:sp>
      <p:pic>
        <p:nvPicPr>
          <p:cNvPr id="10242" name="Picture 2" descr="C:\Users\annette.kay\AppData\Local\Microsoft\Windows\Temporary Internet Files\Content.IE5\7HZXIXI3\MC900432653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94" y="0"/>
            <a:ext cx="2285714" cy="228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6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Famous Cartoon Comic Characters</a:t>
            </a:r>
            <a:endParaRPr lang="en-AU" dirty="0"/>
          </a:p>
        </p:txBody>
      </p:sp>
      <p:pic>
        <p:nvPicPr>
          <p:cNvPr id="11268" name="Picture 4" descr="http://t3.gstatic.com/images?q=tbn:ANd9GcR_jXclVzMxN1vB6LA9TExzeYKr4qgQ4p599R0HbjQEjnHkODf68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1562100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t1.gstatic.com/images?q=tbn:ANd9GcRm8uO-qKOAA2GEZt4irXWuci8mw3EgltvjlGzB0xRY9j3vQPl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428" y="1268760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t1.gstatic.com/images?q=tbn:ANd9GcStBKO0IquDs2etSi5mjAStgnxJOn2na2PBIN0_ykFYpGQpXZQ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35088"/>
            <a:ext cx="1781175" cy="256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t0.gstatic.com/images?q=tbn:ANd9GcTzZyVrzgBlJ1ViwXSn1BdJ_3Fs1DVO1nVWoglQbCfb1V-450bdZ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38" y="1340768"/>
            <a:ext cx="1885950" cy="241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://t2.gstatic.com/images?q=tbn:ANd9GcSOjhuOCHHM9YDjzEeHbE_PdjXFTTH5kRQYmewtGdhQbPUzV-a3wZtcpL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21287"/>
            <a:ext cx="249188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http://t0.gstatic.com/images?q=tbn:ANd9GcRNnzg3lCiTtFcuhCEPY--yWHIKTsEy2rWfK85YsB8d2parx-XH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406" y="4187182"/>
            <a:ext cx="2114550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18" descr="data:image/jpeg;base64,/9j/4AAQSkZJRgABAQAAAQABAAD/2wBDAAkGBwgHBgkIBwgKCgkLDRYPDQwMDRsUFRAWIB0iIiAdHx8kKDQsJCYxJx8fLT0tMTU3Ojo6Iys/RD84QzQ5Ojf/2wBDAQoKCg0MDRoPDxo3JR8lNzc3Nzc3Nzc3Nzc3Nzc3Nzc3Nzc3Nzc3Nzc3Nzc3Nzc3Nzc3Nzc3Nzc3Nzc3Nzc3Nzf/wAARCACLALoDASIAAhEBAxEB/8QAHAABAAICAwEAAAAAAAAAAAAAAAYHAQQCAwUI/8QAPBAAAQMDAgQFAwICBwkAAAAAAQACAwQFERIhBjFBURMiYXGBBxSRobFCohUWIzJy4fElM1JTYoKywcL/xAAaAQEAAwEBAQAAAAAAAAAAAAAAAwQFAQIG/8QAKhEAAgICAQIFBAIDAAAAAAAAAAECAwQRMRIhBRMiQVEUMqHwI2FxgZH/2gAMAwEAAhEDEQA/ALxREQBERAEREAREQBERAFgoTsoVxnx9TWGc0FHEKu4AAubqwyHPLURvnG+B84yEJaabL5qFa2yZTSCKJ8hBw1pccc9lAeGOKq6rvhfcHYoa5xipwMaYpA1rg35a8DOdyolTcTcUXid0814mp6Zrv93TxtYCewOM49SSsGlj+2dTh0zYjL42lk7xh+Magc5BwsrJ8QrqsUd8F1+H2Q3GWtl262taS44A5k9FiGeKoY2SCRkkbuT2HIPyFTtTWV1U5xuVZV3CAtOKWSfwmk9DloGfbr3VicBUtNR8L0UVJMJm+Zz3jbzlxLhjpg5HwrePl13/AGFO2iVX3EiREVohCIiAIiIAiIgCIiAIiIAiIgCIiAIiIDzuILi202SuuDhn7eF0gbnGogbD5OAvnYmeurCZZC+oqZdUknUuccud+5V4/Usn+pVzx/wsz7a2qmbBGJLlrIB8OMke5wM/jP5VfKs8umU/hH0ngqjXjW2+/BI4Y2wRMijGGMaGgey5J6J+F8Y229sbMhS36c1hbVVdvc7Z7BUMHqCGu/dn5UPbKxwJzjBwQeYUi4EhlfxGJY2u8OKB4ld0Gotw33JGfhaHhrnDJil7lXMUXU9llIiL6sxQiIgCIiAIiIAiIgCIiAIiIAi4Ta/Dd4eNeDp1cs9MqA0PFd2+7oTOaedtYA3wRH4el5Ldm7k5wXcyeXRAWCiwFlARr6hvibwXdvGOzoC1n+MkBv8ANhU3YYqiLxKltO/wJMRCd3lZrByRnv6D2Vt/USgnu9voLXBkMq66Nsrx/AwBzyfw3b1wt422BlJTUEMTW0LG6HQ48pYBsD33A99+6rZMVZBwfuaeNleTjuuPdyff/RVrAZZdAqnSSf8AKgaCT8DJ/VbQtF5laDSW6tfnkXYZ/wCQAVmUtRRtqJKSl0MdGMljGaR2OOhxkZxyyMrcWbHAjH7nv8HJZTfCKfrOH+JnAk2uRmW6S/WxzgP+zOe/Ln85n/CPEVh8KKgo2yUsj3bCYAmV3q8bF3LY4PQDZejI+Ot8Cpt9Qx4bMY3vicHAgZDm/DgF5cnC1FVcTOlfJKxrmtqPAjLQ17mu82TgkDOk4BG+e6t1VeW15aK859a9ZMwcrKw0YG6ytAqhERAEREAREQBERAEREAREQGCq/AbQcRtBDiILh2HKTYfGJR+FYBVc8UVdJU8S19BSTtNT9q10gb/BIMjc98GPbpsh1JvgsYLK17fUtrKKCpZjTNG2QY9RlbCHDyuIZBFRMkbqdMyRr4Y2DLpHDctA9W6h6Zz0XKCWOaOOWNwdG8BzT3BXncWV1PbhT1U8rC5jJA2lLyHSg6cluATkYG/IZ3IWza6Y0lGxkj9byS956anHJxgDbJ+eZ3KgsfclhwarHxMtVpcZA2qZM1pa4+Z7ySyXbru5xPstm6PZ4cFO94jbUzNic4uDdsFxGfUNI+VHqmy0B4xorwKqWaeFsscMbpG+FC927yMAZeQ4+U+/Rc+LLIziCGCzVdzeBLKJw6IMbJEWbgj05jfJyQeiNptMLaTR78PhsrrgYtLIWljSeTQ4MGfYAaR8LHD1VT3KSavgnZIHgNia07tj3wT/AIjk+2OoXF9ADbHUbZTkt3ke3VrcTklw2zk5yNs5PJcOHaz7qvqWSvjFTTsbDNF4gc8OBdl2B/CcjHL2CRa6tnJbSJCiIpyMIiIAiIgCIiAIiIAiIgCIiAwVRDDLRca1IqCfENbPG8uP8L3Ej8+T9Fe5VJfUqE0HGVTJC0a3xxVbB3O4/eP9VHZ20y1irqco/KLS4OmMllZG45dBI+LljADst/lLV7bjgd1EeDayNk1ZG57WskbHM0udjOfL+wb+VLhupCqVncbRxDdbjUVFRbJP7QlrQ6SPS1g5NHm5fuSVtsrL7YqNovFt+6oWYYJHSt1sBIAHM6uYG+PU9VO6qeGkgfPUSNjiYNT3uOA0dyqv4pvDuIK2F8ZlgpabWIW53kLsedwI2IxgDmMnPPAy8iNWNuxye3+8Fypzu1DXZEjt1xtt3mkZTGSin0gvika3TK0ddO7TjuNxkb4wuuestNI90NdPA5jMObSxBnmdnIdoZk4HdxxtyUI0VET2SQVLhLG7WxzgAWnuCBt+vXZcGPqbhJLUXIjxZJHeIxuwJzzPpjGByAxzVWPiK8rqfJYeJ69Lgk9XxfPJG+KyUMsbc6XTFjp3xnr/AGbNWP16bL2rVwU+lqYKya71D6hkgkLoowzVvkg6snfkd1E7JdJbNVtnpQTHnE0DTgSN/bUOh+ORVp2+up7hTMqaSVskT+Th+x7H0VvCsryI9T5X4K2RGdL0uGbIGFlEWmVAiIgCIiAIiIAiIgCIiAIiIAeShHEdqtd7u4qLrI9raXVAyniJ8SU7ElwaNWBkYA6HJ5qbqNXIyUd0ncZIIW1LfFdVykZijYGtLQDtzdkb4GpxI2wfFm9HqD09nm2q00MVxqDHDNJDBStbDBVMPlDtQdjUMkEMA3zjfuu2XixtpgFE+lmqKmNvkc4hrXRknw3FxJO4AzsdwV5FxvsAqzNZLtLVfbQH7o5EjXNJBABxjVhr+XI9N8LS4qraea8wQU8MsbaemLS+VpbqHlLTg74wTufVU8m2dVTnDknqrjKfTI6rveK+8SNdWS6YmHLKeLIYD3PVx9T8ALz3ODRlxAC77fS1FzOLfCagA4dI04jb31P5DH59FxulJbaeooY4q6KurC2V0hjOqOPGgAM7nc5PP2GAsGVV96d1vC/expqddeoQ5OtFlYVAs6Oh8ghmeTqLTFrdhpIGDgk/kL1LPdqqz1JnpP7r8eNA8+WTH7O6avzlacNFV1c7nUkL5WQwl0wa4DbU0jnzGW5x/wBK77RQSXqsipKQktkAfJK0bRxnm7Pcjl6+xV+qNqlXKre3/wA/fkrWOLUlJ9i26WZtTTxzx50yNDm57EZXeF1wRtiiZGwYYxoa0dgF2L6xGGERF0BERAEREAREQBERAEREAUR+occ1bb4LTTRxGWte8NfIzVo0sLvL2Ocb+6lyinHLdElpq5JJ4aaGqLJ5oDh0TXtI1Z6DOBn1Rjeu5UnD9eYqxngsbIytjEQ8V4YxpOC0uJ5DmPkK9Ke2QyUtKLjT01RUxRNY6R0QduBvjI5ZXz65sPnZCA6HJDAd8t3xn4V0/TKslrODqM1Ej5JInywlzzk6WyODRnrhulQVS36TQzatatXuehxRb4q2w1MMkhhjjjLwWjYBu+C3q3bkqjmY6uhY9rfDq4SHAOP912O/YjO/+avGpibPTyQvALZGFpz2IwqVnp5IDycZ6YmKRoG7tJw4Y9xkf5rN8VWnCa/f6GC97izqir2F/hztdFKOYcM59UluVOzAj1zSH+7HE3Lj/wCv1XN80U4DImtnJHIgFrfft7c1xhkZTDw5g1rwNtDMCT2A6+n+qx+iHPT3+NmhtrtvsSPgOtlprq6nqhCHVbC7Zw8mjkAf4hv+SpFwvZaWhqIGUkUQdT5dPMxoBzpLWR5HZpyfUA9V43080PudbT1sbHPnga9kb2A6Qx2CP5gVYcUMcLQyGNjGDk1owB8L6LAW6YvZkZT/AJGjtREV8rBERAEREAREQBERAEREAREQBaF7mjprRWzzBro4oHvIeNjhpW+op9TK37ThGqa3GupcyBoPXUd/5Q4/C43pbPUI9Ukik4GGKniiJyWMAJ74Ctr6QVBksdZTkY8Gq29csac/nKqlWB9HKgi4XemJ8pihkaPXLw7/AOVUpfrNjNj/AA/4LRPJU5XSGa53GVxOX1k2QebcPIA/ACs2+8SWewtYLrXRwOkBLGEFznAcyAATj1Vb8Z3yx1pjrrBUH7uSXFQ19PI1sjcHzbgDVnAz2+MR+I0Svq6Yvuu5Rw5OFm9cmq1rpKiBhlLGPmY17gNwC4An8Z6LuraP+j7hV0gldJ4MpaHknJHMfOCAo0b3JHVRmrbGKZuHyxtacuYCC7v0U2+o9NJaa2O40wbLFXuOprjjQ8Abg4OQR06YO++2Z9BY8dpJdW/wXpWONyT4aNO0139G3SlrdLnCJ/nDRklhGHY78849AragljnijmieHxyNDmuacgg8iqAF9e+nJbTNbJkgEyZaOmeWfj/VWvw7xZw1HZ7fALxRwvbCxvgz1DWvacDYgnmrvhkbaoOE+PYrZte2pJEtRcY3tkYHscHNIyCDkFclrGcEREAREQBERAEREAREQBERAFVv1jucBqLdbDI0Oj1VT26sYyCxuR8vVpLybhw1Y7nVGruFqpKioIAMkkYLiByGV5ktrRJVNQmpM+epK2miLRJOwOccBoOST6Ac1YX0nornHe5a2W3VMFC6mcwzTt8PLtTSAGnc8jvhWXRWi20BzRUFLTnGMxQtafyAt3A7KOFKi9li/MlbFx12K++o/ClfdaiO52qP7iRkfhy0+oNc4AkgtJIHU5B+Oxr08LXgymNtormPI3DI3Nz+Nsr6DwOyYC9SqUns815c649KXYp6wfTO41vmvH+zoHbOYHh87x7gkN/J9gp/xdw0292FlDTvbFNA5r6dztwCBjB9CCRn5UiwFnC6oJLRHO+c5KT9j52rLDeKObw5rZXRSnctbAZW++W5B5dCudLw7eqwZittwlOcaTEYh/NgY9yvoXATAXjyV8lj66fwiPcA2qqsvCtFQV4DZ4/EcWB2rww57nBmeuAQNttttlIljA7LKm4KTe3sIiIcCIiAIiID/9k="/>
          <p:cNvSpPr>
            <a:spLocks noChangeAspect="1" noChangeArrowheads="1"/>
          </p:cNvSpPr>
          <p:nvPr/>
        </p:nvSpPr>
        <p:spPr bwMode="auto">
          <a:xfrm>
            <a:off x="0" y="-593725"/>
            <a:ext cx="1647825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" name="AutoShape 20" descr="data:image/jpeg;base64,/9j/4AAQSkZJRgABAQAAAQABAAD/2wBDAAkGBwgHBgkIBwgKCgkLDRYPDQwMDRsUFRAWIB0iIiAdHx8kKDQsJCYxJx8fLT0tMTU3Ojo6Iys/RD84QzQ5Ojf/2wBDAQoKCg0MDRoPDxo3JR8lNzc3Nzc3Nzc3Nzc3Nzc3Nzc3Nzc3Nzc3Nzc3Nzc3Nzc3Nzc3Nzc3Nzc3Nzc3Nzc3Nzf/wAARCACLALoDASIAAhEBAxEB/8QAHAABAAICAwEAAAAAAAAAAAAAAAYHAQQCAwUI/8QAPBAAAQMDAgQFAwICBwkAAAAAAQACAwQFERIhBjFBURMiYXGBBxSRobFCohUWIzJy4fElM1JTYoKywcL/xAAaAQEAAwEBAQAAAAAAAAAAAAAAAwQFAQIG/8QAKhEAAgICAQIFBAIDAAAAAAAAAAECAwQRMRIhBRMiQVEUMqHwI2FxgZH/2gAMAwEAAhEDEQA/ALxREQBERAEREAREQBERAFgoTsoVxnx9TWGc0FHEKu4AAubqwyHPLURvnG+B84yEJaabL5qFa2yZTSCKJ8hBw1pccc9lAeGOKq6rvhfcHYoa5xipwMaYpA1rg35a8DOdyolTcTcUXid0814mp6Zrv93TxtYCewOM49SSsGlj+2dTh0zYjL42lk7xh+Magc5BwsrJ8QrqsUd8F1+H2Q3GWtl262taS44A5k9FiGeKoY2SCRkkbuT2HIPyFTtTWV1U5xuVZV3CAtOKWSfwmk9DloGfbr3VicBUtNR8L0UVJMJm+Zz3jbzlxLhjpg5HwrePl13/AGFO2iVX3EiREVohCIiAIiIAiIgCIiAIiIAiIgCIiAIiIDzuILi202SuuDhn7eF0gbnGogbD5OAvnYmeurCZZC+oqZdUknUuccud+5V4/Usn+pVzx/wsz7a2qmbBGJLlrIB8OMke5wM/jP5VfKs8umU/hH0ngqjXjW2+/BI4Y2wRMijGGMaGgey5J6J+F8Y229sbMhS36c1hbVVdvc7Z7BUMHqCGu/dn5UPbKxwJzjBwQeYUi4EhlfxGJY2u8OKB4ld0Gotw33JGfhaHhrnDJil7lXMUXU9llIiL6sxQiIgCIiAIiIAiIgCIiAIiIAi4Ta/Dd4eNeDp1cs9MqA0PFd2+7oTOaedtYA3wRH4el5Ldm7k5wXcyeXRAWCiwFlARr6hvibwXdvGOzoC1n+MkBv8ANhU3YYqiLxKltO/wJMRCd3lZrByRnv6D2Vt/USgnu9voLXBkMq66Nsrx/AwBzyfw3b1wt422BlJTUEMTW0LG6HQ48pYBsD33A99+6rZMVZBwfuaeNleTjuuPdyff/RVrAZZdAqnSSf8AKgaCT8DJ/VbQtF5laDSW6tfnkXYZ/wCQAVmUtRRtqJKSl0MdGMljGaR2OOhxkZxyyMrcWbHAjH7nv8HJZTfCKfrOH+JnAk2uRmW6S/WxzgP+zOe/Ln85n/CPEVh8KKgo2yUsj3bCYAmV3q8bF3LY4PQDZejI+Ot8Cpt9Qx4bMY3vicHAgZDm/DgF5cnC1FVcTOlfJKxrmtqPAjLQ17mu82TgkDOk4BG+e6t1VeW15aK859a9ZMwcrKw0YG6ytAqhERAEREAREQBERAEREAREQGCq/AbQcRtBDiILh2HKTYfGJR+FYBVc8UVdJU8S19BSTtNT9q10gb/BIMjc98GPbpsh1JvgsYLK17fUtrKKCpZjTNG2QY9RlbCHDyuIZBFRMkbqdMyRr4Y2DLpHDctA9W6h6Zz0XKCWOaOOWNwdG8BzT3BXncWV1PbhT1U8rC5jJA2lLyHSg6cluATkYG/IZ3IWza6Y0lGxkj9byS956anHJxgDbJ+eZ3KgsfclhwarHxMtVpcZA2qZM1pa4+Z7ySyXbru5xPstm6PZ4cFO94jbUzNic4uDdsFxGfUNI+VHqmy0B4xorwKqWaeFsscMbpG+FC927yMAZeQ4+U+/Rc+LLIziCGCzVdzeBLKJw6IMbJEWbgj05jfJyQeiNptMLaTR78PhsrrgYtLIWljSeTQ4MGfYAaR8LHD1VT3KSavgnZIHgNia07tj3wT/AIjk+2OoXF9ADbHUbZTkt3ke3VrcTklw2zk5yNs5PJcOHaz7qvqWSvjFTTsbDNF4gc8OBdl2B/CcjHL2CRa6tnJbSJCiIpyMIiIAiIgCIiAIiIAiIgCIiAwVRDDLRca1IqCfENbPG8uP8L3Ej8+T9Fe5VJfUqE0HGVTJC0a3xxVbB3O4/eP9VHZ20y1irqco/KLS4OmMllZG45dBI+LljADst/lLV7bjgd1EeDayNk1ZG57WskbHM0udjOfL+wb+VLhupCqVncbRxDdbjUVFRbJP7QlrQ6SPS1g5NHm5fuSVtsrL7YqNovFt+6oWYYJHSt1sBIAHM6uYG+PU9VO6qeGkgfPUSNjiYNT3uOA0dyqv4pvDuIK2F8ZlgpabWIW53kLsedwI2IxgDmMnPPAy8iNWNuxye3+8Fypzu1DXZEjt1xtt3mkZTGSin0gvika3TK0ddO7TjuNxkb4wuuestNI90NdPA5jMObSxBnmdnIdoZk4HdxxtyUI0VET2SQVLhLG7WxzgAWnuCBt+vXZcGPqbhJLUXIjxZJHeIxuwJzzPpjGByAxzVWPiK8rqfJYeJ69Lgk9XxfPJG+KyUMsbc6XTFjp3xnr/AGbNWP16bL2rVwU+lqYKya71D6hkgkLoowzVvkg6snfkd1E7JdJbNVtnpQTHnE0DTgSN/bUOh+ORVp2+up7hTMqaSVskT+Th+x7H0VvCsryI9T5X4K2RGdL0uGbIGFlEWmVAiIgCIiAIiIAiIgCIiAIiIAeShHEdqtd7u4qLrI9raXVAyniJ8SU7ElwaNWBkYA6HJ5qbqNXIyUd0ncZIIW1LfFdVykZijYGtLQDtzdkb4GpxI2wfFm9HqD09nm2q00MVxqDHDNJDBStbDBVMPlDtQdjUMkEMA3zjfuu2XixtpgFE+lmqKmNvkc4hrXRknw3FxJO4AzsdwV5FxvsAqzNZLtLVfbQH7o5EjXNJBABxjVhr+XI9N8LS4qraea8wQU8MsbaemLS+VpbqHlLTg74wTufVU8m2dVTnDknqrjKfTI6rveK+8SNdWS6YmHLKeLIYD3PVx9T8ALz3ODRlxAC77fS1FzOLfCagA4dI04jb31P5DH59FxulJbaeooY4q6KurC2V0hjOqOPGgAM7nc5PP2GAsGVV96d1vC/expqddeoQ5OtFlYVAs6Oh8ghmeTqLTFrdhpIGDgk/kL1LPdqqz1JnpP7r8eNA8+WTH7O6avzlacNFV1c7nUkL5WQwl0wa4DbU0jnzGW5x/wBK77RQSXqsipKQktkAfJK0bRxnm7Pcjl6+xV+qNqlXKre3/wA/fkrWOLUlJ9i26WZtTTxzx50yNDm57EZXeF1wRtiiZGwYYxoa0dgF2L6xGGERF0BERAEREAREQBERAEREAUR+occ1bb4LTTRxGWte8NfIzVo0sLvL2Ocb+6lyinHLdElpq5JJ4aaGqLJ5oDh0TXtI1Z6DOBn1Rjeu5UnD9eYqxngsbIytjEQ8V4YxpOC0uJ5DmPkK9Ke2QyUtKLjT01RUxRNY6R0QduBvjI5ZXz65sPnZCA6HJDAd8t3xn4V0/TKslrODqM1Ej5JInywlzzk6WyODRnrhulQVS36TQzatatXuehxRb4q2w1MMkhhjjjLwWjYBu+C3q3bkqjmY6uhY9rfDq4SHAOP912O/YjO/+avGpibPTyQvALZGFpz2IwqVnp5IDycZ6YmKRoG7tJw4Y9xkf5rN8VWnCa/f6GC97izqir2F/hztdFKOYcM59UluVOzAj1zSH+7HE3Lj/wCv1XN80U4DImtnJHIgFrfft7c1xhkZTDw5g1rwNtDMCT2A6+n+qx+iHPT3+NmhtrtvsSPgOtlprq6nqhCHVbC7Zw8mjkAf4hv+SpFwvZaWhqIGUkUQdT5dPMxoBzpLWR5HZpyfUA9V43080PudbT1sbHPnga9kb2A6Qx2CP5gVYcUMcLQyGNjGDk1owB8L6LAW6YvZkZT/AJGjtREV8rBERAEREAREQBERAEREAREQBaF7mjprRWzzBro4oHvIeNjhpW+op9TK37ThGqa3GupcyBoPXUd/5Q4/C43pbPUI9Ukik4GGKniiJyWMAJ74Ctr6QVBksdZTkY8Gq29csac/nKqlWB9HKgi4XemJ8pihkaPXLw7/AOVUpfrNjNj/AA/4LRPJU5XSGa53GVxOX1k2QebcPIA/ACs2+8SWewtYLrXRwOkBLGEFznAcyAATj1Vb8Z3yx1pjrrBUH7uSXFQ19PI1sjcHzbgDVnAz2+MR+I0Svq6Yvuu5Rw5OFm9cmq1rpKiBhlLGPmY17gNwC4An8Z6LuraP+j7hV0gldJ4MpaHknJHMfOCAo0b3JHVRmrbGKZuHyxtacuYCC7v0U2+o9NJaa2O40wbLFXuOprjjQ8Abg4OQR06YO++2Z9BY8dpJdW/wXpWONyT4aNO0139G3SlrdLnCJ/nDRklhGHY78849AragljnijmieHxyNDmuacgg8iqAF9e+nJbTNbJkgEyZaOmeWfj/VWvw7xZw1HZ7fALxRwvbCxvgz1DWvacDYgnmrvhkbaoOE+PYrZte2pJEtRcY3tkYHscHNIyCDkFclrGcEREAREQBERAEREAREQBERAFVv1jucBqLdbDI0Oj1VT26sYyCxuR8vVpLybhw1Y7nVGruFqpKioIAMkkYLiByGV5ktrRJVNQmpM+epK2miLRJOwOccBoOST6Ac1YX0nornHe5a2W3VMFC6mcwzTt8PLtTSAGnc8jvhWXRWi20BzRUFLTnGMxQtafyAt3A7KOFKi9li/MlbFx12K++o/ClfdaiO52qP7iRkfhy0+oNc4AkgtJIHU5B+Oxr08LXgymNtormPI3DI3Nz+Nsr6DwOyYC9SqUns815c649KXYp6wfTO41vmvH+zoHbOYHh87x7gkN/J9gp/xdw0292FlDTvbFNA5r6dztwCBjB9CCRn5UiwFnC6oJLRHO+c5KT9j52rLDeKObw5rZXRSnctbAZW++W5B5dCudLw7eqwZittwlOcaTEYh/NgY9yvoXATAXjyV8lj66fwiPcA2qqsvCtFQV4DZ4/EcWB2rww57nBmeuAQNttttlIljA7LKm4KTe3sIiIcCIiAIiID/9k="/>
          <p:cNvSpPr>
            <a:spLocks noChangeAspect="1" noChangeArrowheads="1"/>
          </p:cNvSpPr>
          <p:nvPr/>
        </p:nvSpPr>
        <p:spPr bwMode="auto">
          <a:xfrm>
            <a:off x="152400" y="-441325"/>
            <a:ext cx="1647825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199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Comic Book Covers</a:t>
            </a:r>
            <a:endParaRPr lang="en-AU" dirty="0"/>
          </a:p>
        </p:txBody>
      </p:sp>
      <p:pic>
        <p:nvPicPr>
          <p:cNvPr id="12290" name="Picture 2" descr="http://t3.gstatic.com/images?q=tbn:ANd9GcR8spp0aHjw0NRTMUBSM9Jze1itpeF7yV2tLvegpl1rC1lmI6wcU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1088"/>
            <a:ext cx="397299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superitch.com/images/2011/06/avengers-annual-2-vs-aveng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597881" cy="527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999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s.fanpop.com/images/image_uploads/Snoopy-Comic-Strip-peanuts-256343_725_51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60648"/>
            <a:ext cx="8898603" cy="635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579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t1.gstatic.com/images?q=tbn:ANd9GcSrQ5XMu5ZKSajA6l0B4K0pB0RHFyt1a2xTxjhBOsJdzr7nhvuuW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6"/>
            <a:ext cx="7776864" cy="636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487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t0.gstatic.com/images?q=tbn:ANd9GcT-_e8zvIRmedFvTI77rYqC1-zCvDHtDjFeMSB4crV2O2NPt5ZOKh9yexS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968552" cy="628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711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1.gstatic.com/images?q=tbn:ANd9GcTV2BbA3IDfaLQ63bEg-8gVZEqwd-lZ-v6HqbJPtl7vJslhdNQ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568952" cy="647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340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Some comics are simple</a:t>
            </a:r>
            <a:endParaRPr lang="en-AU" dirty="0"/>
          </a:p>
        </p:txBody>
      </p:sp>
      <p:pic>
        <p:nvPicPr>
          <p:cNvPr id="6146" name="Picture 2" descr="http://t3.gstatic.com/images?q=tbn:ANd9GcSFhIBlNeR9A8flGkvBtXFgKbaUo12LrkxOGBRdV-qZD9rArt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648217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265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t0.gstatic.com/images?q=tbn:ANd9GcQ2Ruefj0qgEgL1c0dJ1HpvzP7LaDh3G7fJvdLXVrrwONVs5NPkY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493437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013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t0.gstatic.com/images?q=tbn:ANd9GcRigRobSd8al1z1XAZElvSN-lppEs_zEulOI-E8Q91nTLh3VAh6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97442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77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t3.gstatic.com/images?q=tbn:ANd9GcQZJA9AN2pJDAEn1cH0GPhsdKXI65FviTfVxym4RFdAVw3yUxd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8858109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514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34</Words>
  <Application>Microsoft Office PowerPoint</Application>
  <PresentationFormat>On-screen Show (4:3)</PresentationFormat>
  <Paragraphs>11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Making A Comic</vt:lpstr>
      <vt:lpstr>PowerPoint Presentation</vt:lpstr>
      <vt:lpstr>PowerPoint Presentation</vt:lpstr>
      <vt:lpstr>PowerPoint Presentation</vt:lpstr>
      <vt:lpstr>PowerPoint Presentation</vt:lpstr>
      <vt:lpstr>Some comics are simple</vt:lpstr>
      <vt:lpstr>PowerPoint Presentation</vt:lpstr>
      <vt:lpstr>PowerPoint Presentation</vt:lpstr>
      <vt:lpstr>PowerPoint Presentation</vt:lpstr>
      <vt:lpstr>PowerPoint Presentation</vt:lpstr>
      <vt:lpstr>Some comics have pictures and drawings</vt:lpstr>
      <vt:lpstr>PowerPoint Presentation</vt:lpstr>
      <vt:lpstr>YouTube Clips</vt:lpstr>
      <vt:lpstr>Famous Cartoon Comic Characters</vt:lpstr>
      <vt:lpstr>Comic Book Covers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A Comic</dc:title>
  <dc:creator>ANNETTE KAY</dc:creator>
  <cp:lastModifiedBy>ANNETTE KAY</cp:lastModifiedBy>
  <cp:revision>4</cp:revision>
  <dcterms:created xsi:type="dcterms:W3CDTF">2012-07-16T21:16:15Z</dcterms:created>
  <dcterms:modified xsi:type="dcterms:W3CDTF">2012-07-16T21:50:40Z</dcterms:modified>
</cp:coreProperties>
</file>